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83" r:id="rId4"/>
    <p:sldId id="284" r:id="rId5"/>
    <p:sldId id="286" r:id="rId6"/>
    <p:sldId id="287" r:id="rId7"/>
    <p:sldId id="291" r:id="rId8"/>
    <p:sldId id="292" r:id="rId9"/>
    <p:sldId id="293" r:id="rId10"/>
    <p:sldId id="294" r:id="rId11"/>
    <p:sldId id="295" r:id="rId12"/>
    <p:sldId id="289" r:id="rId13"/>
    <p:sldId id="290" r:id="rId14"/>
    <p:sldId id="288" r:id="rId15"/>
    <p:sldId id="259" r:id="rId1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6-9-2019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6-9-2019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6-9-2019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99592" y="908720"/>
            <a:ext cx="75608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/>
              <a:t>LG32 IBS2.1 Oogsten complexe machines</a:t>
            </a:r>
          </a:p>
          <a:p>
            <a:r>
              <a:rPr lang="nl-NL" sz="4000" dirty="0" smtClean="0"/>
              <a:t>Onderdeel tarief berekenen – les </a:t>
            </a:r>
            <a:r>
              <a:rPr lang="nl-NL" sz="4000" dirty="0" smtClean="0"/>
              <a:t>2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Levensduur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Technische levensduur</a:t>
            </a:r>
          </a:p>
          <a:p>
            <a:r>
              <a:rPr lang="nl-NL" dirty="0" smtClean="0"/>
              <a:t>Economische levensduur</a:t>
            </a:r>
          </a:p>
          <a:p>
            <a:r>
              <a:rPr lang="nl-NL" dirty="0" smtClean="0"/>
              <a:t>Gebruiksuren </a:t>
            </a:r>
          </a:p>
          <a:p>
            <a:pPr lvl="1"/>
            <a:r>
              <a:rPr lang="nl-NL" dirty="0" smtClean="0"/>
              <a:t>Totaal</a:t>
            </a:r>
          </a:p>
          <a:p>
            <a:pPr lvl="1"/>
            <a:r>
              <a:rPr lang="nl-NL" dirty="0" smtClean="0"/>
              <a:t>Per jaar</a:t>
            </a:r>
          </a:p>
          <a:p>
            <a:pPr marL="457200" lvl="1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4391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3 manieren van afschrijven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835696" y="4005064"/>
            <a:ext cx="6635080" cy="4929411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560240" y="1372589"/>
            <a:ext cx="80648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nl-NL" sz="3600" u="sng" dirty="0" smtClean="0"/>
              <a:t>Vervangingswaarde </a:t>
            </a:r>
            <a:r>
              <a:rPr lang="nl-NL" sz="3600" u="sng" dirty="0"/>
              <a:t>– restwaarde</a:t>
            </a:r>
            <a:endParaRPr lang="nl-NL" sz="3600" dirty="0"/>
          </a:p>
          <a:p>
            <a:r>
              <a:rPr lang="nl-NL" sz="3600" dirty="0"/>
              <a:t>	Economische levensduur</a:t>
            </a:r>
          </a:p>
          <a:p>
            <a:r>
              <a:rPr lang="nl-NL" sz="3600" dirty="0"/>
              <a:t>2. Vast percentage van de </a:t>
            </a:r>
            <a:r>
              <a:rPr lang="nl-NL" sz="3600" dirty="0" smtClean="0"/>
              <a:t>vervangingswaarde</a:t>
            </a:r>
            <a:endParaRPr lang="nl-NL" sz="3600" dirty="0"/>
          </a:p>
          <a:p>
            <a:r>
              <a:rPr lang="nl-NL" sz="3600" dirty="0"/>
              <a:t>3. Vast percentage van de boekwaarde</a:t>
            </a:r>
          </a:p>
        </p:txBody>
      </p:sp>
    </p:spTree>
    <p:extLst>
      <p:ext uri="{BB962C8B-B14F-4D97-AF65-F5344CB8AC3E}">
        <p14:creationId xmlns:p14="http://schemas.microsoft.com/office/powerpoint/2010/main" val="1653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Opgaven nakijken. T/m 6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931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Opgaven maken t/m 13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190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Dat was ‘m!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Dagge bedankt zijt, da witte.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8635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252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Waarom dit vak?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835696" y="1196752"/>
            <a:ext cx="6851104" cy="4929411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Vraag aan jullie:</a:t>
            </a:r>
          </a:p>
          <a:p>
            <a:pPr marL="0" indent="0">
              <a:buNone/>
            </a:pPr>
            <a:endParaRPr lang="nl-NL" dirty="0"/>
          </a:p>
          <a:p>
            <a:pPr>
              <a:buFontTx/>
              <a:buChar char="-"/>
            </a:pPr>
            <a:r>
              <a:rPr lang="nl-NL" dirty="0" smtClean="0"/>
              <a:t>Wat maakt een (loon)bedrijf succesvol?</a:t>
            </a:r>
          </a:p>
          <a:p>
            <a:pPr lvl="1">
              <a:buFontTx/>
              <a:buChar char="-"/>
            </a:pPr>
            <a:r>
              <a:rPr lang="nl-NL" dirty="0" smtClean="0"/>
              <a:t>Wat moet een bedrijf zeker wel hebben?</a:t>
            </a:r>
          </a:p>
          <a:p>
            <a:pPr lvl="1">
              <a:buFontTx/>
              <a:buChar char="-"/>
            </a:pPr>
            <a:r>
              <a:rPr lang="nl-NL" dirty="0" smtClean="0"/>
              <a:t>Wat moet een bedrijf zeker niet hebben?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874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Welk tarief vraag je aan de klant?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2050" y="1195387"/>
            <a:ext cx="6819900" cy="446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19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Welk tarief vraag je aan de klant?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Kostprijs</a:t>
            </a:r>
          </a:p>
          <a:p>
            <a:r>
              <a:rPr lang="nl-NL" dirty="0" smtClean="0"/>
              <a:t>Concurrentie</a:t>
            </a:r>
          </a:p>
          <a:p>
            <a:r>
              <a:rPr lang="nl-NL" dirty="0" smtClean="0"/>
              <a:t>Hoeveelheid werk</a:t>
            </a:r>
          </a:p>
          <a:p>
            <a:endParaRPr lang="nl-NL" dirty="0"/>
          </a:p>
          <a:p>
            <a:endParaRPr lang="nl-NL" dirty="0" smtClean="0"/>
          </a:p>
          <a:p>
            <a:r>
              <a:rPr lang="nl-NL" dirty="0" smtClean="0"/>
              <a:t>Grote verschillen tussen regio’s</a:t>
            </a:r>
          </a:p>
          <a:p>
            <a:r>
              <a:rPr lang="nl-NL" dirty="0" smtClean="0"/>
              <a:t>Verschillen tussen bedrijven</a:t>
            </a:r>
          </a:p>
          <a:p>
            <a:r>
              <a:rPr lang="nl-NL" dirty="0" smtClean="0"/>
              <a:t>Zelfs verschillen tussen klanten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580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Welke kosten heeft een machine?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835696" y="1196752"/>
            <a:ext cx="6851104" cy="4929411"/>
          </a:xfrm>
        </p:spPr>
        <p:txBody>
          <a:bodyPr/>
          <a:lstStyle/>
          <a:p>
            <a:r>
              <a:rPr lang="nl-NL" dirty="0" smtClean="0"/>
              <a:t>Vaste en variabele kosten</a:t>
            </a:r>
          </a:p>
          <a:p>
            <a:endParaRPr lang="nl-NL" dirty="0"/>
          </a:p>
          <a:p>
            <a:r>
              <a:rPr lang="nl-NL" dirty="0" smtClean="0"/>
              <a:t>Kunnen we die onderverdeling maken?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6933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Afschrijving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is afschrijving?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8357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66528" y="80628"/>
            <a:ext cx="7005464" cy="648072"/>
          </a:xfrm>
        </p:spPr>
        <p:txBody>
          <a:bodyPr/>
          <a:lstStyle/>
          <a:p>
            <a:r>
              <a:rPr lang="nl-NL" dirty="0" smtClean="0"/>
              <a:t>Waardevermindering productiemiddelen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709300"/>
            <a:ext cx="6635080" cy="4929411"/>
          </a:xfrm>
        </p:spPr>
        <p:txBody>
          <a:bodyPr/>
          <a:lstStyle/>
          <a:p>
            <a:r>
              <a:rPr lang="nl-NL" dirty="0" smtClean="0"/>
              <a:t>Gebruik (of juist niet)</a:t>
            </a:r>
          </a:p>
          <a:p>
            <a:r>
              <a:rPr lang="nl-NL" dirty="0" smtClean="0"/>
              <a:t>Slijtage</a:t>
            </a:r>
          </a:p>
          <a:p>
            <a:r>
              <a:rPr lang="nl-NL" dirty="0" smtClean="0"/>
              <a:t>Modernere machines</a:t>
            </a:r>
          </a:p>
          <a:p>
            <a:r>
              <a:rPr lang="nl-NL" dirty="0" smtClean="0"/>
              <a:t>Lineaire afschrijving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2780928"/>
            <a:ext cx="6300192" cy="3907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2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1116767"/>
            <a:ext cx="6635080" cy="4929411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Degressief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5816" y="188641"/>
            <a:ext cx="4927476" cy="3152672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68" y="3485328"/>
            <a:ext cx="5210904" cy="3295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75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Aanschafwaarde</a:t>
            </a:r>
          </a:p>
          <a:p>
            <a:r>
              <a:rPr lang="nl-NL" dirty="0" smtClean="0"/>
              <a:t>Vervangingswaarde</a:t>
            </a:r>
          </a:p>
          <a:p>
            <a:r>
              <a:rPr lang="nl-NL" dirty="0" smtClean="0"/>
              <a:t>Boekwaarde</a:t>
            </a:r>
          </a:p>
          <a:p>
            <a:r>
              <a:rPr lang="nl-NL" dirty="0" smtClean="0"/>
              <a:t>(economische) levensduur.</a:t>
            </a:r>
          </a:p>
          <a:p>
            <a:endParaRPr lang="nl-NL" dirty="0"/>
          </a:p>
          <a:p>
            <a:endParaRPr lang="nl-NL" dirty="0" smtClean="0"/>
          </a:p>
          <a:p>
            <a:r>
              <a:rPr lang="nl-NL" dirty="0" smtClean="0"/>
              <a:t>Je geeft het geld niet uit!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7654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678</TotalTime>
  <Words>160</Words>
  <Application>Microsoft Office PowerPoint</Application>
  <PresentationFormat>Diavoorstelling (4:3)</PresentationFormat>
  <Paragraphs>52</Paragraphs>
  <Slides>15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8" baseType="lpstr">
      <vt:lpstr>Arial</vt:lpstr>
      <vt:lpstr>Calibri</vt:lpstr>
      <vt:lpstr>Kantoorthema</vt:lpstr>
      <vt:lpstr>PowerPoint-presentatie</vt:lpstr>
      <vt:lpstr>Waarom dit vak?</vt:lpstr>
      <vt:lpstr>Welk tarief vraag je aan de klant?</vt:lpstr>
      <vt:lpstr>Welk tarief vraag je aan de klant?</vt:lpstr>
      <vt:lpstr>Welke kosten heeft een machine?</vt:lpstr>
      <vt:lpstr>Afschrijving</vt:lpstr>
      <vt:lpstr>Waardevermindering productiemiddelen</vt:lpstr>
      <vt:lpstr>PowerPoint-presentatie</vt:lpstr>
      <vt:lpstr>PowerPoint-presentatie</vt:lpstr>
      <vt:lpstr>Levensduur</vt:lpstr>
      <vt:lpstr>3 manieren van afschrijven</vt:lpstr>
      <vt:lpstr>Opgaven nakijken. T/m 6</vt:lpstr>
      <vt:lpstr>Opgaven maken t/m 13</vt:lpstr>
      <vt:lpstr>Dat was ‘m!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32</cp:revision>
  <dcterms:created xsi:type="dcterms:W3CDTF">2013-11-15T15:05:42Z</dcterms:created>
  <dcterms:modified xsi:type="dcterms:W3CDTF">2019-09-06T11:32:58Z</dcterms:modified>
</cp:coreProperties>
</file>