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6" r:id="rId6"/>
    <p:sldId id="287" r:id="rId7"/>
    <p:sldId id="291" r:id="rId8"/>
    <p:sldId id="292" r:id="rId9"/>
    <p:sldId id="293" r:id="rId10"/>
    <p:sldId id="294" r:id="rId11"/>
    <p:sldId id="295" r:id="rId12"/>
    <p:sldId id="289" r:id="rId13"/>
    <p:sldId id="290" r:id="rId14"/>
    <p:sldId id="288" r:id="rId15"/>
    <p:sldId id="259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LG32 IBS2.1 Oogsten complexe machines</a:t>
            </a:r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2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Levensduur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Technische levensduur</a:t>
            </a:r>
          </a:p>
          <a:p>
            <a:r>
              <a:rPr lang="nl-NL" dirty="0" smtClean="0"/>
              <a:t>Economische levensduur</a:t>
            </a:r>
          </a:p>
          <a:p>
            <a:r>
              <a:rPr lang="nl-NL" dirty="0" smtClean="0"/>
              <a:t>Gebruiksuren </a:t>
            </a:r>
          </a:p>
          <a:p>
            <a:pPr lvl="1"/>
            <a:r>
              <a:rPr lang="nl-NL" dirty="0" smtClean="0"/>
              <a:t>Totaal</a:t>
            </a:r>
          </a:p>
          <a:p>
            <a:pPr lvl="1"/>
            <a:r>
              <a:rPr lang="nl-NL" dirty="0" smtClean="0"/>
              <a:t>Per jaar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39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165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nakijken. T/m 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931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maken t/m 13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90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dit vak?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 aan jullie: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Wat maakt een (loon)bedrijf succesvol?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wel hebben?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niet hebben?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195387"/>
            <a:ext cx="68199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8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Vaste en variabele kosten</a:t>
            </a:r>
          </a:p>
          <a:p>
            <a:endParaRPr lang="nl-NL" dirty="0"/>
          </a:p>
          <a:p>
            <a:r>
              <a:rPr lang="nl-NL" dirty="0" smtClean="0"/>
              <a:t>Kunnen we die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3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5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6528" y="80628"/>
            <a:ext cx="7005464" cy="648072"/>
          </a:xfrm>
        </p:spPr>
        <p:txBody>
          <a:bodyPr/>
          <a:lstStyle/>
          <a:p>
            <a:r>
              <a:rPr lang="nl-NL" dirty="0" smtClean="0"/>
              <a:t>Waardevermindering productiemiddelen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709300"/>
            <a:ext cx="6635080" cy="4929411"/>
          </a:xfrm>
        </p:spPr>
        <p:txBody>
          <a:bodyPr/>
          <a:lstStyle/>
          <a:p>
            <a:r>
              <a:rPr lang="nl-NL" dirty="0" smtClean="0"/>
              <a:t>Gebruik (of juist niet)</a:t>
            </a:r>
          </a:p>
          <a:p>
            <a:r>
              <a:rPr lang="nl-NL" dirty="0" smtClean="0"/>
              <a:t>Slijtage</a:t>
            </a:r>
          </a:p>
          <a:p>
            <a:r>
              <a:rPr lang="nl-NL" dirty="0" smtClean="0"/>
              <a:t>Modernere machines</a:t>
            </a:r>
          </a:p>
          <a:p>
            <a:r>
              <a:rPr lang="nl-NL" dirty="0" smtClean="0"/>
              <a:t>Lineaire afschrijving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16767"/>
            <a:ext cx="6635080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Degressief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188641"/>
            <a:ext cx="4927476" cy="315267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8" y="3485328"/>
            <a:ext cx="5210904" cy="3295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75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Aanschafwaarde</a:t>
            </a:r>
          </a:p>
          <a:p>
            <a:r>
              <a:rPr lang="nl-NL" dirty="0" smtClean="0"/>
              <a:t>Vervangingswaarde</a:t>
            </a:r>
          </a:p>
          <a:p>
            <a:r>
              <a:rPr lang="nl-NL" dirty="0" smtClean="0"/>
              <a:t>Boekwaarde</a:t>
            </a:r>
          </a:p>
          <a:p>
            <a:r>
              <a:rPr lang="nl-NL" dirty="0" smtClean="0"/>
              <a:t>(economische) levensduur.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Je geeft het geld niet uit!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654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160</Words>
  <Application>Microsoft Office PowerPoint</Application>
  <PresentationFormat>Diavoorstelling (4:3)</PresentationFormat>
  <Paragraphs>52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Kantoorthema</vt:lpstr>
      <vt:lpstr>PowerPoint-presentatie</vt:lpstr>
      <vt:lpstr>Waarom dit vak?</vt:lpstr>
      <vt:lpstr>Welk tarief vraag je aan de klant?</vt:lpstr>
      <vt:lpstr>Welk tarief vraag je aan de klant?</vt:lpstr>
      <vt:lpstr>Welke kosten heeft een machine?</vt:lpstr>
      <vt:lpstr>Afschrijving</vt:lpstr>
      <vt:lpstr>Waardevermindering productiemiddelen</vt:lpstr>
      <vt:lpstr>PowerPoint-presentatie</vt:lpstr>
      <vt:lpstr>PowerPoint-presentatie</vt:lpstr>
      <vt:lpstr>Levensduur</vt:lpstr>
      <vt:lpstr>3 manieren van afschrijven</vt:lpstr>
      <vt:lpstr>Opgaven nakijken. T/m 6</vt:lpstr>
      <vt:lpstr>Opgaven maken t/m 13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32</cp:revision>
  <dcterms:created xsi:type="dcterms:W3CDTF">2013-11-15T15:05:42Z</dcterms:created>
  <dcterms:modified xsi:type="dcterms:W3CDTF">2019-09-06T11:32:58Z</dcterms:modified>
</cp:coreProperties>
</file>